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56" r:id="rId2"/>
    <p:sldId id="617" r:id="rId3"/>
    <p:sldId id="640" r:id="rId4"/>
    <p:sldId id="641" r:id="rId5"/>
    <p:sldId id="634" r:id="rId6"/>
    <p:sldId id="638" r:id="rId7"/>
    <p:sldId id="639" r:id="rId8"/>
    <p:sldId id="635" r:id="rId9"/>
    <p:sldId id="644" r:id="rId10"/>
    <p:sldId id="642" r:id="rId11"/>
    <p:sldId id="643" r:id="rId12"/>
    <p:sldId id="636" r:id="rId13"/>
    <p:sldId id="645" r:id="rId14"/>
    <p:sldId id="637" r:id="rId15"/>
    <p:sldId id="646" r:id="rId16"/>
    <p:sldId id="659" r:id="rId17"/>
    <p:sldId id="661" r:id="rId18"/>
    <p:sldId id="660" r:id="rId19"/>
    <p:sldId id="656" r:id="rId20"/>
    <p:sldId id="655" r:id="rId21"/>
    <p:sldId id="650" r:id="rId22"/>
    <p:sldId id="653" r:id="rId23"/>
    <p:sldId id="654" r:id="rId24"/>
    <p:sldId id="652" r:id="rId25"/>
    <p:sldId id="651" r:id="rId26"/>
  </p:sldIdLst>
  <p:sldSz cx="9144000" cy="5143500" type="screen16x9"/>
  <p:notesSz cx="6858000" cy="9144000"/>
  <p:embeddedFontLst>
    <p:embeddedFont>
      <p:font typeface="Sniglet" panose="020B0604020202020204" charset="0"/>
      <p:regular r:id="rId29"/>
    </p:embeddedFont>
    <p:embeddedFont>
      <p:font typeface="Brush Script MT" panose="03060802040406070304" pitchFamily="66" charset="0"/>
      <p:italic r:id="rId30"/>
    </p:embeddedFont>
    <p:embeddedFont>
      <p:font typeface="Dosis" panose="020B060402020202020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Bahnschrift SemiBold Condensed" panose="020B0502040204020203" pitchFamily="34" charset="0"/>
      <p:bold r:id="rId37"/>
    </p:embeddedFont>
    <p:embeddedFont>
      <p:font typeface="Bahnschrift Light Condensed" panose="020B0502040204020203" pitchFamily="34" charset="0"/>
      <p:regular r:id="rId38"/>
    </p:embeddedFont>
    <p:embeddedFont>
      <p:font typeface="Adobe Devanagari" panose="020405030502010202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7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45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9FE04AE-1C9E-DE42-81E3-1F2B97DAAE1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5CEEC-0314-A249-AF28-B4233540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1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6" r:id="rId4"/>
    <p:sldLayoutId id="214748366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Capturing Passwords -Bypass HTTPS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3833" y="4678462"/>
            <a:ext cx="3805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Modified based on https</a:t>
            </a:r>
            <a:r>
              <a:rPr lang="en-US" sz="1050" dirty="0"/>
              <a:t>://samsclass.info/126/126_F13.shtml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Launch </a:t>
            </a:r>
            <a:r>
              <a:rPr lang="en-US" dirty="0" smtClean="0"/>
              <a:t>caplets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740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382" y="2257756"/>
            <a:ext cx="3047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ettercap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iface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eth0 -caplet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spoof.cap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caplets.show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hstshijack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hstshijack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06" y="0"/>
            <a:ext cx="48648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34" y="1"/>
            <a:ext cx="3228154" cy="1835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9" y="2321673"/>
            <a:ext cx="9144000" cy="24473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5830" y="345948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Victim: Windows 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567" y="197437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7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a different site?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967" y="573368"/>
            <a:ext cx="4610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Stackoverflow.com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345"/>
            <a:ext cx="9144000" cy="22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Bypass HSTS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 Strict Transport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667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web security policy mechanism that forces web browsers to interact with websites only via secure HTTPS connections (and never HTTP).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helps to prevent protocol downgrade attacks and cookie hijacking.</a:t>
            </a:r>
          </a:p>
        </p:txBody>
      </p:sp>
    </p:spTree>
    <p:extLst>
      <p:ext uri="{BB962C8B-B14F-4D97-AF65-F5344CB8AC3E}">
        <p14:creationId xmlns:p14="http://schemas.microsoft.com/office/powerpoint/2010/main" val="275667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bypass HSTS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Lure a victim to click fake link</a:t>
            </a:r>
          </a:p>
          <a:p>
            <a:pPr lvl="1"/>
            <a:r>
              <a:rPr lang="en-US" dirty="0" err="1" smtClean="0"/>
              <a:t>facebook.corn</a:t>
            </a:r>
            <a:endParaRPr lang="en-US" dirty="0" smtClean="0"/>
          </a:p>
          <a:p>
            <a:pPr lvl="1"/>
            <a:r>
              <a:rPr lang="en-US" dirty="0" smtClean="0"/>
              <a:t>Attacker sends a request to facebook.com</a:t>
            </a:r>
          </a:p>
          <a:p>
            <a:pPr lvl="1"/>
            <a:r>
              <a:rPr lang="en-US" dirty="0"/>
              <a:t>Attacker </a:t>
            </a:r>
            <a:r>
              <a:rPr lang="en-US" dirty="0" smtClean="0"/>
              <a:t>sends receive response</a:t>
            </a:r>
          </a:p>
          <a:p>
            <a:pPr lvl="1"/>
            <a:r>
              <a:rPr lang="en-US" dirty="0"/>
              <a:t>Attacker </a:t>
            </a:r>
            <a:r>
              <a:rPr lang="en-US" dirty="0" err="1" smtClean="0">
                <a:solidFill>
                  <a:srgbClr val="FF0000"/>
                </a:solidFill>
              </a:rPr>
              <a:t>SSLstrip</a:t>
            </a:r>
            <a:r>
              <a:rPr lang="en-US" dirty="0" smtClean="0">
                <a:solidFill>
                  <a:srgbClr val="FF0000"/>
                </a:solidFill>
              </a:rPr>
              <a:t> https</a:t>
            </a:r>
          </a:p>
          <a:p>
            <a:pPr lvl="1"/>
            <a:r>
              <a:rPr lang="en-US" dirty="0"/>
              <a:t>Attacker </a:t>
            </a:r>
            <a:r>
              <a:rPr lang="en-US" dirty="0" smtClean="0"/>
              <a:t>forward http to the victim</a:t>
            </a:r>
          </a:p>
          <a:p>
            <a:r>
              <a:rPr lang="en-US" dirty="0" smtClean="0"/>
              <a:t>How to trick the victim to click the fake link</a:t>
            </a:r>
          </a:p>
          <a:p>
            <a:pPr lvl="1"/>
            <a:r>
              <a:rPr lang="en-US" dirty="0" smtClean="0"/>
              <a:t>None HSTS Google.ie search engine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SSLstrip</a:t>
            </a:r>
            <a:r>
              <a:rPr lang="en-US" dirty="0">
                <a:solidFill>
                  <a:srgbClr val="FF0000"/>
                </a:solidFill>
              </a:rPr>
              <a:t> https</a:t>
            </a:r>
          </a:p>
          <a:p>
            <a:pPr lvl="1"/>
            <a:r>
              <a:rPr lang="en-US" dirty="0" smtClean="0"/>
              <a:t>Forward fake link to search results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729720" y="1447251"/>
            <a:ext cx="156004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SSLstriping</a:t>
            </a:r>
            <a:r>
              <a:rPr lang="en-US" dirty="0" smtClean="0"/>
              <a:t> twice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18089" y="1651183"/>
            <a:ext cx="2473485" cy="1256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236581" y="1828800"/>
            <a:ext cx="3493139" cy="249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9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bypass HSTS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7" y="1304791"/>
            <a:ext cx="1756899" cy="1269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85996" y="1343584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http:</a:t>
            </a:r>
            <a:r>
              <a:rPr lang="en-US" dirty="0" smtClean="0"/>
              <a:t> </a:t>
            </a:r>
            <a:r>
              <a:rPr lang="en-US" dirty="0" err="1" smtClean="0"/>
              <a:t>facebook.co</a:t>
            </a:r>
            <a:r>
              <a:rPr lang="en-US" sz="2000" dirty="0" err="1" smtClean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rn</a:t>
            </a:r>
            <a:endParaRPr lang="en-US" sz="2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00" y="1036307"/>
            <a:ext cx="1475232" cy="912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>
          <a:xfrm>
            <a:off x="5574779" y="1419383"/>
            <a:ext cx="1275380" cy="990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478" y="1304791"/>
            <a:ext cx="1363784" cy="136378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865998" y="1910095"/>
            <a:ext cx="697855" cy="76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 flipV="1">
            <a:off x="1574987" y="1492348"/>
            <a:ext cx="1488413" cy="6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14925" y="937077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https:facebook.com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4538632" y="1492348"/>
            <a:ext cx="912299" cy="33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52248" y="1110439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https:facebook.com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591735" y="1899049"/>
            <a:ext cx="859196" cy="31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52248" y="1948389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https:facebook.com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657947" y="1825512"/>
            <a:ext cx="1276028" cy="11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03754" y="1984775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http:facebook.com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3" y="3303169"/>
            <a:ext cx="1756899" cy="12696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8878" y="2693311"/>
            <a:ext cx="1915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None: </a:t>
            </a:r>
            <a:r>
              <a:rPr lang="en-US" dirty="0" err="1" smtClean="0">
                <a:solidFill>
                  <a:srgbClr val="FF0000"/>
                </a:solidFill>
              </a:rPr>
              <a:t>hsts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https:</a:t>
            </a:r>
            <a:r>
              <a:rPr lang="en-US" dirty="0" smtClean="0"/>
              <a:t> google.ie</a:t>
            </a:r>
          </a:p>
          <a:p>
            <a:r>
              <a:rPr lang="en-US" dirty="0">
                <a:solidFill>
                  <a:srgbClr val="FF0000"/>
                </a:solidFill>
              </a:rPr>
              <a:t>Search facebook.com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16" y="3034685"/>
            <a:ext cx="1475232" cy="9120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>
          <a:xfrm>
            <a:off x="5673695" y="3417761"/>
            <a:ext cx="1275380" cy="9907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94" y="3303169"/>
            <a:ext cx="1363784" cy="1363784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6964914" y="3908473"/>
            <a:ext cx="697855" cy="76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 flipV="1">
            <a:off x="1673903" y="3490726"/>
            <a:ext cx="1488413" cy="6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</p:cNvCxnSpPr>
          <p:nvPr/>
        </p:nvCxnSpPr>
        <p:spPr>
          <a:xfrm>
            <a:off x="4637548" y="3490726"/>
            <a:ext cx="912299" cy="33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51164" y="3108817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</a:t>
            </a:r>
            <a:r>
              <a:rPr lang="en-US" dirty="0"/>
              <a:t> google.ie</a:t>
            </a:r>
            <a:endParaRPr lang="en-US" sz="2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690651" y="3897427"/>
            <a:ext cx="859196" cy="31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51164" y="3946767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</a:t>
            </a:r>
            <a:r>
              <a:rPr lang="en-US" dirty="0"/>
              <a:t> google.ie</a:t>
            </a:r>
            <a:endParaRPr lang="en-US" sz="2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756863" y="3823890"/>
            <a:ext cx="1276028" cy="11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02670" y="3983153"/>
            <a:ext cx="26789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SSLstrip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facebook.com-&gt;</a:t>
            </a:r>
            <a:r>
              <a:rPr lang="en-US" dirty="0" err="1"/>
              <a:t>facebook.co</a:t>
            </a:r>
            <a:r>
              <a:rPr lang="en-US" sz="2000" dirty="0" err="1">
                <a:solidFill>
                  <a:srgbClr val="FF0000"/>
                </a:solidFill>
                <a:latin typeface="Bahnschrift SemiBold Condensed" panose="020B0502040204020203" pitchFamily="34" charset="0"/>
              </a:rPr>
              <a:t>rn</a:t>
            </a:r>
            <a:endParaRPr lang="en-US" sz="2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1122" y="295151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</a:t>
            </a:r>
            <a:r>
              <a:rPr lang="en-US" dirty="0"/>
              <a:t> google.ie</a:t>
            </a:r>
            <a:endParaRPr lang="en-US" sz="20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MITM and </a:t>
            </a:r>
            <a:r>
              <a:rPr lang="en-US" dirty="0" err="1" smtClean="0"/>
              <a:t>SSLstrip</a:t>
            </a:r>
            <a:r>
              <a:rPr lang="en-US" dirty="0" smtClean="0"/>
              <a:t> twice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205824"/>
            <a:ext cx="8504681" cy="39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119" y="1309726"/>
            <a:ext cx="2957134" cy="3419900"/>
          </a:xfrm>
        </p:spPr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Most websites use HTTPS</a:t>
            </a:r>
          </a:p>
          <a:p>
            <a:pPr lvl="1"/>
            <a:r>
              <a:rPr lang="en-US" dirty="0" smtClean="0"/>
              <a:t>Sniffer can’t read encrypted data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Downgrade HTTPS to HTTP </a:t>
            </a:r>
          </a:p>
          <a:p>
            <a:pPr lvl="2"/>
            <a:r>
              <a:rPr lang="en-US" dirty="0" err="1"/>
              <a:t>SSLStrip</a:t>
            </a:r>
            <a:r>
              <a:rPr lang="en-US" dirty="0"/>
              <a:t> </a:t>
            </a:r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ssl-strip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84" y="116503"/>
            <a:ext cx="2447171" cy="11863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346" y="0"/>
            <a:ext cx="2756357" cy="1514903"/>
          </a:xfrm>
          <a:prstGeom prst="rect">
            <a:avLst/>
          </a:prstGeom>
        </p:spPr>
      </p:pic>
      <p:pic>
        <p:nvPicPr>
          <p:cNvPr id="1028" name="Picture 4" descr="SSL Stripp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66" y="1676053"/>
            <a:ext cx="5341674" cy="3339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7407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event output to a log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2025876"/>
            <a:ext cx="8859486" cy="2486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557" y="1309105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Otherwise too much output on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5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Victim Windows 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63" y="225025"/>
            <a:ext cx="3877593" cy="25166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8" y="1383303"/>
            <a:ext cx="3498676" cy="3313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9986" y="2487725"/>
            <a:ext cx="1776448" cy="307777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Clear the cache first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90452" y="1684075"/>
            <a:ext cx="513116" cy="56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87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38066"/>
            <a:ext cx="4294287" cy="40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7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Victim types username and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013"/>
            <a:ext cx="9144000" cy="19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5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0" y="1385766"/>
            <a:ext cx="8468907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0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one of search engine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8737"/>
            <a:ext cx="6140400" cy="3610800"/>
          </a:xfrm>
        </p:spPr>
        <p:txBody>
          <a:bodyPr/>
          <a:lstStyle/>
          <a:p>
            <a:r>
              <a:rPr lang="en-US" dirty="0"/>
              <a:t> google.ie, google.gm, google.fr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75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Prepare caplet</a:t>
            </a:r>
          </a:p>
          <a:p>
            <a:pPr lvl="1"/>
            <a:r>
              <a:rPr lang="en-US" dirty="0" smtClean="0"/>
              <a:t>Arp spoof caplet</a:t>
            </a:r>
          </a:p>
          <a:p>
            <a:pPr lvl="1"/>
            <a:r>
              <a:rPr lang="en-US" dirty="0" err="1" smtClean="0"/>
              <a:t>SSLstrip</a:t>
            </a:r>
            <a:r>
              <a:rPr lang="en-US" dirty="0" smtClean="0"/>
              <a:t> caplet</a:t>
            </a:r>
          </a:p>
          <a:p>
            <a:r>
              <a:rPr lang="en-US" dirty="0" smtClean="0"/>
              <a:t>Launch caplet</a:t>
            </a:r>
          </a:p>
          <a:p>
            <a:pPr lvl="1"/>
            <a:r>
              <a:rPr lang="en-US" dirty="0" smtClean="0"/>
              <a:t>ARP spoof</a:t>
            </a:r>
          </a:p>
          <a:p>
            <a:pPr lvl="1"/>
            <a:r>
              <a:rPr lang="en-US" dirty="0" err="1" smtClean="0"/>
              <a:t>SSLstrip</a:t>
            </a:r>
            <a:endParaRPr lang="en-US" dirty="0" smtClean="0"/>
          </a:p>
          <a:p>
            <a:r>
              <a:rPr lang="en-US" dirty="0" smtClean="0"/>
              <a:t>Victim access HTTPS website</a:t>
            </a:r>
          </a:p>
          <a:p>
            <a:r>
              <a:rPr lang="en-US" dirty="0" smtClean="0"/>
              <a:t>Attacker capture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57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Prepare caplet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37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caplet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51862" y="4095674"/>
            <a:ext cx="9196963" cy="627063"/>
          </a:xfrm>
        </p:spPr>
        <p:txBody>
          <a:bodyPr/>
          <a:lstStyle/>
          <a:p>
            <a:pPr marL="6350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smtClean="0">
                <a:latin typeface="+mn-lt"/>
              </a:rPr>
              <a:t>www.dropbox.com/s/ml49sofvpijysg7/original.zip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" y="1371432"/>
            <a:ext cx="8240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4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Unzip </a:t>
            </a:r>
            <a:r>
              <a:rPr lang="en-US" dirty="0"/>
              <a:t>caplet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228"/>
          <a:stretch/>
        </p:blipFill>
        <p:spPr>
          <a:xfrm>
            <a:off x="747925" y="1182026"/>
            <a:ext cx="5692404" cy="36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8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</a:t>
            </a:r>
            <a:r>
              <a:rPr lang="en-US" dirty="0" err="1" smtClean="0"/>
              <a:t>SSLstrip</a:t>
            </a:r>
            <a:r>
              <a:rPr lang="en-US" dirty="0" smtClean="0"/>
              <a:t> caplet to pre-designed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607"/>
          <a:stretch/>
        </p:blipFill>
        <p:spPr>
          <a:xfrm>
            <a:off x="0" y="1165860"/>
            <a:ext cx="9144000" cy="2065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3425190"/>
            <a:ext cx="6934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9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517" y="1496949"/>
            <a:ext cx="4420071" cy="25882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 caplet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5" y="1296601"/>
            <a:ext cx="3389010" cy="22667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62895" y="3177376"/>
            <a:ext cx="3625430" cy="1578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39629" y="97360"/>
            <a:ext cx="3016926" cy="1399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net.probe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arp.spoof.fullduplex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true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arp.spoof.targets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10.0.2.13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arp.spoof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net.sniff.local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true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net.sniff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408342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spoof.cap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775731"/>
            <a:ext cx="4049149" cy="5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0724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Words>303</Words>
  <Application>Microsoft Office PowerPoint</Application>
  <PresentationFormat>On-screen Show (16:9)</PresentationFormat>
  <Paragraphs>103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Sniglet</vt:lpstr>
      <vt:lpstr>Brush Script MT</vt:lpstr>
      <vt:lpstr>Dosis</vt:lpstr>
      <vt:lpstr>Calibri</vt:lpstr>
      <vt:lpstr>Bahnschrift SemiBold Condensed</vt:lpstr>
      <vt:lpstr>Bahnschrift Light Condensed</vt:lpstr>
      <vt:lpstr>Arial</vt:lpstr>
      <vt:lpstr>Adobe Devanagari</vt:lpstr>
      <vt:lpstr>Friar template</vt:lpstr>
      <vt:lpstr>Capturing Passwords -Bypass HTTPS</vt:lpstr>
      <vt:lpstr>Motivation</vt:lpstr>
      <vt:lpstr>Steps</vt:lpstr>
      <vt:lpstr>Prepare caplet</vt:lpstr>
      <vt:lpstr>Download caplet</vt:lpstr>
      <vt:lpstr>Unzip caplet</vt:lpstr>
      <vt:lpstr>Copy SSLstrip caplet to pre-designed location</vt:lpstr>
      <vt:lpstr>ARP spoof caplet</vt:lpstr>
      <vt:lpstr>Show spoof.cap file</vt:lpstr>
      <vt:lpstr>Launch caplets</vt:lpstr>
      <vt:lpstr>ARP spoof</vt:lpstr>
      <vt:lpstr>Capture password</vt:lpstr>
      <vt:lpstr>Try a different site?</vt:lpstr>
      <vt:lpstr>Stackoverflow.com</vt:lpstr>
      <vt:lpstr>Bypass HSTS </vt:lpstr>
      <vt:lpstr>HSTS</vt:lpstr>
      <vt:lpstr>How to bypass HSTS</vt:lpstr>
      <vt:lpstr>How to bypass HSTS</vt:lpstr>
      <vt:lpstr>MITM and SSLstrip twice</vt:lpstr>
      <vt:lpstr>Save event output to a log file</vt:lpstr>
      <vt:lpstr>Victim Windows 10</vt:lpstr>
      <vt:lpstr>PowerPoint Presentation</vt:lpstr>
      <vt:lpstr>Victim types username and password</vt:lpstr>
      <vt:lpstr>Find password</vt:lpstr>
      <vt:lpstr>Try one of search engine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709</cp:revision>
  <dcterms:modified xsi:type="dcterms:W3CDTF">2020-03-26T04:58:32Z</dcterms:modified>
</cp:coreProperties>
</file>